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73" d="100"/>
          <a:sy n="73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C265A-9093-4749-8D6B-D17EF50B9DB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107A7-CDA6-4A1D-8F55-E82F1A2B5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7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107A7-CDA6-4A1D-8F55-E82F1A2B53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8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6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6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6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6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3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7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6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65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1C36-9B48-45E3-A308-0F9C825CBF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239C-3B57-47D5-A4E0-9C8923BBCAC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0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39"/>
            <a:ext cx="432048" cy="46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79512" y="3348608"/>
            <a:ext cx="1305086" cy="5124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bg1"/>
                </a:solidFill>
              </a:rPr>
              <a:t>Querima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907704" y="57324"/>
            <a:ext cx="4968552" cy="557681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2"/>
                </a:solidFill>
                <a:latin typeface="Berlin Sans FB Demi" pitchFamily="34" charset="0"/>
                <a:cs typeface="Andalus" pitchFamily="18" charset="-78"/>
              </a:rPr>
              <a:t>  YEGUADA YBARRA </a:t>
            </a:r>
            <a:endParaRPr lang="en-GB" sz="2400" dirty="0">
              <a:solidFill>
                <a:schemeClr val="tx2"/>
              </a:solidFill>
              <a:latin typeface="Berlin Sans FB Demi" pitchFamily="34" charset="0"/>
              <a:cs typeface="Andalus" pitchFamily="18" charset="-78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211000"/>
            <a:ext cx="432048" cy="46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640522" y="1988840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Vadollano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84598" y="4780260"/>
            <a:ext cx="1313057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Uvea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340348" y="1260376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Quo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402350" y="927832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Urif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402350" y="1230378"/>
            <a:ext cx="1554026" cy="241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Pantelaria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29" name="28 Conector angular"/>
          <p:cNvCxnSpPr>
            <a:stCxn id="6" idx="3"/>
          </p:cNvCxnSpPr>
          <p:nvPr/>
        </p:nvCxnSpPr>
        <p:spPr>
          <a:xfrm flipV="1">
            <a:off x="1484598" y="2501280"/>
            <a:ext cx="656529" cy="11035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6" idx="3"/>
            <a:endCxn id="11" idx="0"/>
          </p:cNvCxnSpPr>
          <p:nvPr/>
        </p:nvCxnSpPr>
        <p:spPr>
          <a:xfrm>
            <a:off x="1484598" y="3604828"/>
            <a:ext cx="656529" cy="11754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angular"/>
          <p:cNvCxnSpPr>
            <a:stCxn id="10" idx="3"/>
            <a:endCxn id="12" idx="1"/>
          </p:cNvCxnSpPr>
          <p:nvPr/>
        </p:nvCxnSpPr>
        <p:spPr>
          <a:xfrm flipV="1">
            <a:off x="2801592" y="1516596"/>
            <a:ext cx="538756" cy="7284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/>
          <p:nvPr/>
        </p:nvCxnSpPr>
        <p:spPr>
          <a:xfrm>
            <a:off x="2807942" y="2245060"/>
            <a:ext cx="526056" cy="6480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5061412" y="938436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Dalhak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43" name="42 Conector angular"/>
          <p:cNvCxnSpPr>
            <a:stCxn id="12" idx="3"/>
            <a:endCxn id="42" idx="1"/>
          </p:cNvCxnSpPr>
          <p:nvPr/>
        </p:nvCxnSpPr>
        <p:spPr>
          <a:xfrm flipV="1">
            <a:off x="4501418" y="1194656"/>
            <a:ext cx="559994" cy="3219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5003678" y="1565300"/>
            <a:ext cx="1584546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Fuensalida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45" name="44 Conector angular"/>
          <p:cNvCxnSpPr>
            <a:stCxn id="12" idx="3"/>
            <a:endCxn id="44" idx="1"/>
          </p:cNvCxnSpPr>
          <p:nvPr/>
        </p:nvCxnSpPr>
        <p:spPr>
          <a:xfrm>
            <a:off x="4501418" y="1516596"/>
            <a:ext cx="502260" cy="3049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6677518" y="1538022"/>
            <a:ext cx="1574036" cy="327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Vencedor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6677519" y="1921086"/>
            <a:ext cx="1401068" cy="285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Argolida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3353048" y="2628528"/>
            <a:ext cx="129096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Huquita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6415050" y="2283284"/>
            <a:ext cx="1397310" cy="254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Urif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6415050" y="2584016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Uyma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5074112" y="2306588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Arenalejo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71" name="70 Conector angular"/>
          <p:cNvCxnSpPr>
            <a:stCxn id="67" idx="3"/>
            <a:endCxn id="70" idx="1"/>
          </p:cNvCxnSpPr>
          <p:nvPr/>
        </p:nvCxnSpPr>
        <p:spPr>
          <a:xfrm flipV="1">
            <a:off x="4644008" y="2562808"/>
            <a:ext cx="430104" cy="3219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5067179" y="2933452"/>
            <a:ext cx="12843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Moluca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73" name="72 Conector angular"/>
          <p:cNvCxnSpPr>
            <a:stCxn id="67" idx="3"/>
            <a:endCxn id="72" idx="1"/>
          </p:cNvCxnSpPr>
          <p:nvPr/>
        </p:nvCxnSpPr>
        <p:spPr>
          <a:xfrm>
            <a:off x="4644008" y="2884748"/>
            <a:ext cx="423171" cy="3049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"/>
          <p:cNvSpPr/>
          <p:nvPr/>
        </p:nvSpPr>
        <p:spPr>
          <a:xfrm>
            <a:off x="6423992" y="2931356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Saludo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6423992" y="3232088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2"/>
                </a:solidFill>
              </a:rPr>
              <a:t>H</a:t>
            </a:r>
            <a:r>
              <a:rPr lang="es-ES" dirty="0" err="1" smtClean="0">
                <a:solidFill>
                  <a:schemeClr val="tx2"/>
                </a:solidFill>
              </a:rPr>
              <a:t>uca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3349648" y="4022080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Urif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6411650" y="3676836"/>
            <a:ext cx="1400710" cy="249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Saludo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6411649" y="3977568"/>
            <a:ext cx="1588647" cy="254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Casiopea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79" name="78 Conector angular"/>
          <p:cNvCxnSpPr>
            <a:endCxn id="76" idx="1"/>
          </p:cNvCxnSpPr>
          <p:nvPr/>
        </p:nvCxnSpPr>
        <p:spPr>
          <a:xfrm flipV="1">
            <a:off x="2810892" y="4278300"/>
            <a:ext cx="538756" cy="7284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angular"/>
          <p:cNvCxnSpPr/>
          <p:nvPr/>
        </p:nvCxnSpPr>
        <p:spPr>
          <a:xfrm>
            <a:off x="2797655" y="5011080"/>
            <a:ext cx="406193" cy="609972"/>
          </a:xfrm>
          <a:prstGeom prst="bentConnector3">
            <a:avLst>
              <a:gd name="adj1" fmla="val 687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Rectángulo"/>
          <p:cNvSpPr/>
          <p:nvPr/>
        </p:nvSpPr>
        <p:spPr>
          <a:xfrm>
            <a:off x="5070712" y="3700140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Procyon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82" name="81 Conector angular"/>
          <p:cNvCxnSpPr>
            <a:stCxn id="76" idx="3"/>
            <a:endCxn id="81" idx="1"/>
          </p:cNvCxnSpPr>
          <p:nvPr/>
        </p:nvCxnSpPr>
        <p:spPr>
          <a:xfrm flipV="1">
            <a:off x="4510718" y="3956360"/>
            <a:ext cx="559994" cy="3219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ctángulo"/>
          <p:cNvSpPr/>
          <p:nvPr/>
        </p:nvSpPr>
        <p:spPr>
          <a:xfrm>
            <a:off x="5063779" y="4327004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Jafif</a:t>
            </a:r>
            <a:r>
              <a:rPr lang="es-ES" dirty="0" err="1" smtClean="0">
                <a:solidFill>
                  <a:schemeClr val="tx2"/>
                </a:solidFill>
              </a:rPr>
              <a:t>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84" name="83 Conector angular"/>
          <p:cNvCxnSpPr>
            <a:stCxn id="76" idx="3"/>
            <a:endCxn id="83" idx="1"/>
          </p:cNvCxnSpPr>
          <p:nvPr/>
        </p:nvCxnSpPr>
        <p:spPr>
          <a:xfrm>
            <a:off x="4510718" y="4278300"/>
            <a:ext cx="553061" cy="3049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Rectángulo"/>
          <p:cNvSpPr/>
          <p:nvPr/>
        </p:nvSpPr>
        <p:spPr>
          <a:xfrm>
            <a:off x="6420592" y="4324908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Zafiro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6420592" y="4625640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Ucrania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3203848" y="5390232"/>
            <a:ext cx="144016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Zahina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6424350" y="5043174"/>
            <a:ext cx="1388010" cy="211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Corinto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6424350" y="5345720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Ucrania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5083412" y="5068292"/>
            <a:ext cx="1161070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Kiew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91" name="90 Conector angular"/>
          <p:cNvCxnSpPr>
            <a:stCxn id="87" idx="3"/>
            <a:endCxn id="90" idx="1"/>
          </p:cNvCxnSpPr>
          <p:nvPr/>
        </p:nvCxnSpPr>
        <p:spPr>
          <a:xfrm flipV="1">
            <a:off x="4644008" y="5324512"/>
            <a:ext cx="439404" cy="3219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Rectángulo"/>
          <p:cNvSpPr/>
          <p:nvPr/>
        </p:nvSpPr>
        <p:spPr>
          <a:xfrm>
            <a:off x="5003678" y="5695156"/>
            <a:ext cx="1347871" cy="5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/>
                </a:solidFill>
              </a:rPr>
              <a:t>Pantelaria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93" name="92 Conector angular"/>
          <p:cNvCxnSpPr>
            <a:stCxn id="87" idx="3"/>
            <a:endCxn id="92" idx="1"/>
          </p:cNvCxnSpPr>
          <p:nvPr/>
        </p:nvCxnSpPr>
        <p:spPr>
          <a:xfrm>
            <a:off x="4644008" y="5646452"/>
            <a:ext cx="359670" cy="3049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Rectángulo"/>
          <p:cNvSpPr/>
          <p:nvPr/>
        </p:nvSpPr>
        <p:spPr>
          <a:xfrm>
            <a:off x="6433292" y="5693060"/>
            <a:ext cx="1161070" cy="25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Saludo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6433292" y="5995606"/>
            <a:ext cx="1379068" cy="2119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Betelgeuse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5" name="1 Título"/>
          <p:cNvSpPr txBox="1">
            <a:spLocks/>
          </p:cNvSpPr>
          <p:nvPr/>
        </p:nvSpPr>
        <p:spPr>
          <a:xfrm>
            <a:off x="289186" y="3763640"/>
            <a:ext cx="1377094" cy="557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200" dirty="0">
                <a:solidFill>
                  <a:schemeClr val="tx2"/>
                </a:solidFill>
                <a:latin typeface="Berlin Sans FB Demi" pitchFamily="34" charset="0"/>
                <a:cs typeface="Andalus" pitchFamily="18" charset="-78"/>
              </a:rPr>
              <a:t> </a:t>
            </a:r>
            <a:r>
              <a:rPr lang="es-ES" sz="1200" dirty="0" smtClean="0">
                <a:solidFill>
                  <a:schemeClr val="tx2"/>
                </a:solidFill>
                <a:latin typeface="Berlin Sans FB Demi" pitchFamily="34" charset="0"/>
                <a:cs typeface="Andalus" pitchFamily="18" charset="-78"/>
              </a:rPr>
              <a:t>       </a:t>
            </a:r>
            <a:r>
              <a:rPr lang="es-ES" sz="1200" dirty="0" smtClean="0">
                <a:solidFill>
                  <a:schemeClr val="tx2"/>
                </a:solidFill>
                <a:latin typeface="Berlin Sans FB Demi" pitchFamily="34" charset="0"/>
                <a:cs typeface="Andalus" pitchFamily="18" charset="-78"/>
              </a:rPr>
              <a:t>2020</a:t>
            </a:r>
            <a:endParaRPr lang="en-GB" sz="1200" dirty="0">
              <a:solidFill>
                <a:schemeClr val="tx2"/>
              </a:solidFill>
              <a:latin typeface="Berlin Sans FB Demi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6826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37</Words>
  <Application>Microsoft Office PowerPoint</Application>
  <PresentationFormat>Presentación en pantalla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Andalus</vt:lpstr>
      <vt:lpstr>Arial</vt:lpstr>
      <vt:lpstr>Berlin Sans FB Demi</vt:lpstr>
      <vt:lpstr>Calibri</vt:lpstr>
      <vt:lpstr>Tema de Office</vt:lpstr>
      <vt:lpstr>  YEGUADA YBARRA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YEGUADA YBARRA  Surinam</dc:title>
  <dc:creator>Luis Ybarra Cólogan</dc:creator>
  <cp:lastModifiedBy>Usuario</cp:lastModifiedBy>
  <cp:revision>73</cp:revision>
  <dcterms:created xsi:type="dcterms:W3CDTF">2015-05-12T15:54:44Z</dcterms:created>
  <dcterms:modified xsi:type="dcterms:W3CDTF">2020-09-22T09:33:49Z</dcterms:modified>
</cp:coreProperties>
</file>